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 varScale="1">
        <p:scale>
          <a:sx n="80" d="100"/>
          <a:sy n="80" d="100"/>
        </p:scale>
        <p:origin x="-1596" y="-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../media/image122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emf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6083" r="11430"/>
          <a:stretch/>
        </p:blipFill>
        <p:spPr>
          <a:xfrm>
            <a:off x="3428999" y="6255047"/>
            <a:ext cx="3240361" cy="27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131" r="10007"/>
          <a:stretch/>
        </p:blipFill>
        <p:spPr>
          <a:xfrm>
            <a:off x="3428999" y="3273040"/>
            <a:ext cx="3240361" cy="29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58274" y="251520"/>
            <a:ext cx="395510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6632" y="35496"/>
            <a:ext cx="3474360" cy="34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7738" r="10235"/>
          <a:stretch/>
        </p:blipFill>
        <p:spPr>
          <a:xfrm>
            <a:off x="44624" y="3203848"/>
            <a:ext cx="3575739" cy="330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  <a:alphaModFix/>
          </a:blip>
          <a:srcRect l="4883" r="11254"/>
          <a:stretch/>
        </p:blipFill>
        <p:spPr>
          <a:xfrm>
            <a:off x="-27384" y="6228184"/>
            <a:ext cx="3590992" cy="2933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in simulated Kun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632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0444" y="169168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05" t="6839" r="7520" b="4736"/>
          <a:stretch/>
        </p:blipFill>
        <p:spPr>
          <a:xfrm>
            <a:off x="44624" y="5292080"/>
            <a:ext cx="6264696" cy="3855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5076056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Plot contains duplicated high symmetry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0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259632"/>
            <a:ext cx="3024336" cy="255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Fitting Kun calculations in 110 direction to experiment varying amplitude and </a:t>
            </a:r>
            <a:r>
              <a:rPr lang="en-GB" sz="1800" dirty="0" err="1" smtClean="0"/>
              <a:t>const</a:t>
            </a:r>
            <a:r>
              <a:rPr lang="en-GB" sz="1800" dirty="0" smtClean="0"/>
              <a:t> background</a:t>
            </a: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1193364"/>
            <a:ext cx="3600000" cy="269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3" y="1619672"/>
            <a:ext cx="672645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Problem at high energy as experiment catches other directions when theory approximates is only in 110</a:t>
            </a:r>
            <a:endParaRPr lang="en-GB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938052"/>
            <a:ext cx="2304661" cy="191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014663"/>
            <a:ext cx="2138661" cy="178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923928"/>
            <a:ext cx="2397998" cy="199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40" y="5940152"/>
            <a:ext cx="2335464" cy="194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084169"/>
            <a:ext cx="239799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4788024"/>
            <a:ext cx="3460503" cy="366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Fitting all directions (110 here)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8305" y="4644007"/>
            <a:ext cx="26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first cut’s background</a:t>
            </a:r>
          </a:p>
          <a:p>
            <a:r>
              <a:rPr lang="en-GB" dirty="0" smtClean="0"/>
              <a:t> is plotted here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6672" y="1259632"/>
            <a:ext cx="3891844" cy="324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2" y="4788024"/>
            <a:ext cx="3626268" cy="366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9253" y="4656831"/>
            <a:ext cx="31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direction cut – see above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27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3200" y="653654"/>
            <a:ext cx="2974626" cy="21901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8016" y="323528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cut1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6084168"/>
            <a:ext cx="267509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97" y="5812344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[111], set1 cuts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3647" y="61007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" y="3064498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65623" y="3059832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56" y="6181676"/>
            <a:ext cx="3101827" cy="23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5024" y="5899502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[111], set2 cuts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621213" y="360069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Ampl</a:t>
            </a:r>
            <a:r>
              <a:rPr lang="en-GB" dirty="0" smtClean="0"/>
              <a:t> for [100] All cuts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37738" y="2851947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for [110]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86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4664" y="467544"/>
            <a:ext cx="3840360" cy="28792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0688" y="32352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cuts PN  [½,</a:t>
            </a:r>
            <a:r>
              <a:rPr lang="en-GB" dirty="0"/>
              <a:t> ½</a:t>
            </a:r>
            <a:r>
              <a:rPr lang="en-GB" dirty="0" smtClean="0"/>
              <a:t>,0]-&gt;[½,</a:t>
            </a:r>
            <a:r>
              <a:rPr lang="en-GB" dirty="0"/>
              <a:t> </a:t>
            </a:r>
            <a:r>
              <a:rPr lang="en-GB" dirty="0" smtClean="0"/>
              <a:t>½,</a:t>
            </a:r>
            <a:r>
              <a:rPr lang="en-GB" dirty="0"/>
              <a:t> ½</a:t>
            </a:r>
            <a:r>
              <a:rPr lang="en-GB" dirty="0" smtClean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377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52340</TotalTime>
  <Words>275</Words>
  <Application>Microsoft Office PowerPoint</Application>
  <PresentationFormat>On-screen Show (4:3)</PresentationFormat>
  <Paragraphs>40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in simulated Kun</vt:lpstr>
      <vt:lpstr>Fitting Kun calculations in 110 direction to experiment varying amplitude and const background</vt:lpstr>
      <vt:lpstr>Fitting all directions (110 here) 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90</cp:revision>
  <dcterms:created xsi:type="dcterms:W3CDTF">2018-11-30T14:46:23Z</dcterms:created>
  <dcterms:modified xsi:type="dcterms:W3CDTF">2019-07-02T09:55:33Z</dcterms:modified>
</cp:coreProperties>
</file>